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49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2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4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85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44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09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89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71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19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64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00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A0AF-E74B-47A1-9426-9E08C5F3D7B0}" type="datetimeFigureOut">
              <a:rPr lang="tr-TR" smtClean="0"/>
              <a:t>10.01.2021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235A5-56EE-4D60-BA5E-AB4CF68659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FEB4395-B431-9A4A-A9A0-72440E03E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8645" y="3695276"/>
            <a:ext cx="9144000" cy="1655762"/>
          </a:xfrm>
        </p:spPr>
        <p:txBody>
          <a:bodyPr/>
          <a:lstStyle/>
          <a:p>
            <a:r>
              <a:rPr lang="tr-TR" b="1" dirty="0">
                <a:solidFill>
                  <a:srgbClr val="002060"/>
                </a:solidFill>
              </a:rPr>
              <a:t>Randevularım</a:t>
            </a:r>
          </a:p>
        </p:txBody>
      </p:sp>
      <p:pic>
        <p:nvPicPr>
          <p:cNvPr id="7" name="Resim 26">
            <a:extLst>
              <a:ext uri="{FF2B5EF4-FFF2-40B4-BE49-F238E27FC236}">
                <a16:creationId xmlns:a16="http://schemas.microsoft.com/office/drawing/2014/main" id="{C3AA2830-5C7B-2B46-B2B7-67730F4DB3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56" y="1798002"/>
            <a:ext cx="3853179" cy="170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/>
              <a:t>Aşıla</a:t>
            </a:r>
            <a:r>
              <a:rPr lang="tr-TR" sz="2400" dirty="0"/>
              <a:t> uygulaması ile </a:t>
            </a:r>
            <a:r>
              <a:rPr lang="tr-TR" sz="2400" b="1" dirty="0"/>
              <a:t>Aile</a:t>
            </a:r>
            <a:r>
              <a:rPr lang="tr-TR" sz="2400" dirty="0"/>
              <a:t> </a:t>
            </a:r>
            <a:r>
              <a:rPr lang="tr-TR" sz="2400" b="1" dirty="0"/>
              <a:t>Hekimi</a:t>
            </a:r>
            <a:r>
              <a:rPr lang="tr-TR" sz="2400" dirty="0"/>
              <a:t> ve </a:t>
            </a:r>
            <a:r>
              <a:rPr lang="tr-TR" sz="2400" b="1" dirty="0"/>
              <a:t>Hekim</a:t>
            </a:r>
            <a:r>
              <a:rPr lang="tr-TR" sz="2400" dirty="0"/>
              <a:t> kullanıcıları kendi üzerine atanmış randevuları, </a:t>
            </a:r>
            <a:r>
              <a:rPr lang="tr-TR" sz="2400" b="1" dirty="0"/>
              <a:t>Sağlık Personelleri</a:t>
            </a:r>
            <a:r>
              <a:rPr lang="tr-TR" sz="2400" dirty="0"/>
              <a:t> ise kendisine yetki tanımlayan hekimlerin randevularını listeyelebilir.</a:t>
            </a:r>
          </a:p>
          <a:p>
            <a:pPr marL="0" indent="0">
              <a:buNone/>
            </a:pPr>
            <a:r>
              <a:rPr lang="tr-TR" sz="2400" dirty="0"/>
              <a:t>Bu işlem için </a:t>
            </a:r>
            <a:r>
              <a:rPr lang="tr-TR" sz="2400" b="1" dirty="0"/>
              <a:t>Ana Sayfada</a:t>
            </a:r>
            <a:r>
              <a:rPr lang="tr-TR" sz="2400" dirty="0"/>
              <a:t>ki </a:t>
            </a:r>
            <a:r>
              <a:rPr lang="tr-TR" sz="2400" b="1" dirty="0"/>
              <a:t>Randevularım</a:t>
            </a:r>
            <a:r>
              <a:rPr lang="tr-TR" sz="2400" dirty="0"/>
              <a:t> menüsüne tıklanır. </a:t>
            </a:r>
          </a:p>
        </p:txBody>
      </p:sp>
      <p:pic>
        <p:nvPicPr>
          <p:cNvPr id="7" name="Picture 6" descr="A picture containing text, toiletry&#10;&#10;Description automatically generated">
            <a:extLst>
              <a:ext uri="{FF2B5EF4-FFF2-40B4-BE49-F238E27FC236}">
                <a16:creationId xmlns:a16="http://schemas.microsoft.com/office/drawing/2014/main" id="{5DB96884-EAB7-3846-934E-552D95C74B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316" y="694944"/>
            <a:ext cx="2667004" cy="5557100"/>
          </a:xfrm>
          <a:prstGeom prst="rect">
            <a:avLst/>
          </a:prstGeom>
        </p:spPr>
      </p:pic>
      <p:pic>
        <p:nvPicPr>
          <p:cNvPr id="8" name="Resim 13">
            <a:extLst>
              <a:ext uri="{FF2B5EF4-FFF2-40B4-BE49-F238E27FC236}">
                <a16:creationId xmlns:a16="http://schemas.microsoft.com/office/drawing/2014/main" id="{06B5C824-7130-7E43-8B6B-05C75A1EEE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356" y="605956"/>
            <a:ext cx="2804161" cy="570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6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Açılan ekranda o güne ait randevular listelenir. </a:t>
            </a:r>
          </a:p>
          <a:p>
            <a:pPr marL="0" indent="0">
              <a:buNone/>
            </a:pPr>
            <a:r>
              <a:rPr lang="tr-TR" sz="2400" dirty="0"/>
              <a:t>Listede randevu sahibinin </a:t>
            </a:r>
            <a:r>
              <a:rPr lang="tr-TR" sz="2400" b="1" dirty="0"/>
              <a:t>Adı Soyadı, T.C. Kimlik Numarası, Yaşı, Telefon Numarası, Randevu Tarihi </a:t>
            </a:r>
            <a:r>
              <a:rPr lang="tr-TR" sz="2400" dirty="0"/>
              <a:t>ve</a:t>
            </a:r>
            <a:r>
              <a:rPr lang="tr-TR" sz="2400" b="1" dirty="0"/>
              <a:t> Saati </a:t>
            </a:r>
            <a:r>
              <a:rPr lang="tr-TR" sz="2400" dirty="0"/>
              <a:t>bilgileri yer alır. </a:t>
            </a:r>
          </a:p>
          <a:p>
            <a:pPr marL="0" indent="0">
              <a:buNone/>
            </a:pPr>
            <a:endParaRPr lang="tr-TR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FE42B9B-6616-1C41-A4EB-C714B68AD69D}"/>
              </a:ext>
            </a:extLst>
          </p:cNvPr>
          <p:cNvGrpSpPr/>
          <p:nvPr/>
        </p:nvGrpSpPr>
        <p:grpSpPr>
          <a:xfrm>
            <a:off x="1426464" y="857494"/>
            <a:ext cx="2626680" cy="4757713"/>
            <a:chOff x="1426464" y="857494"/>
            <a:chExt cx="2626680" cy="475771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b="28130"/>
            <a:stretch/>
          </p:blipFill>
          <p:spPr>
            <a:xfrm>
              <a:off x="1426464" y="857494"/>
              <a:ext cx="2626680" cy="475771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FD2BCCA-0FBE-B648-A46E-F0602AF0F616}"/>
                </a:ext>
              </a:extLst>
            </p:cNvPr>
            <p:cNvSpPr/>
            <p:nvPr/>
          </p:nvSpPr>
          <p:spPr>
            <a:xfrm>
              <a:off x="2387871" y="2022935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879B7F-092A-164E-85C0-3EA9D79CD713}"/>
                </a:ext>
              </a:extLst>
            </p:cNvPr>
            <p:cNvSpPr/>
            <p:nvPr/>
          </p:nvSpPr>
          <p:spPr>
            <a:xfrm>
              <a:off x="2298419" y="2474039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403852-8376-B144-85C7-372846A19C12}"/>
                </a:ext>
              </a:extLst>
            </p:cNvPr>
            <p:cNvSpPr/>
            <p:nvPr/>
          </p:nvSpPr>
          <p:spPr>
            <a:xfrm>
              <a:off x="2377932" y="3110143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3EFF000-369C-CA4A-A075-C3466F9E506D}"/>
                </a:ext>
              </a:extLst>
            </p:cNvPr>
            <p:cNvSpPr/>
            <p:nvPr/>
          </p:nvSpPr>
          <p:spPr>
            <a:xfrm>
              <a:off x="2338175" y="3577282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70E866-0723-454D-9FD0-6DB0FEE4A1BA}"/>
                </a:ext>
              </a:extLst>
            </p:cNvPr>
            <p:cNvSpPr/>
            <p:nvPr/>
          </p:nvSpPr>
          <p:spPr>
            <a:xfrm>
              <a:off x="2477322" y="4243204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38225EF-0747-CA4F-874B-713F521EBFB1}"/>
                </a:ext>
              </a:extLst>
            </p:cNvPr>
            <p:cNvSpPr/>
            <p:nvPr/>
          </p:nvSpPr>
          <p:spPr>
            <a:xfrm>
              <a:off x="2338174" y="4740161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12" name="Resim 13">
            <a:extLst>
              <a:ext uri="{FF2B5EF4-FFF2-40B4-BE49-F238E27FC236}">
                <a16:creationId xmlns:a16="http://schemas.microsoft.com/office/drawing/2014/main" id="{E1280385-3CB3-484A-AF27-72A316C14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209" y="754472"/>
            <a:ext cx="2851532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79" y="1503408"/>
            <a:ext cx="533617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Günün tarihinden farklı bir tarihteki randevular listenmek isteniyorsa tarih girişi yapılarak </a:t>
            </a:r>
            <a:r>
              <a:rPr lang="tr-TR" sz="2400" b="1" dirty="0"/>
              <a:t>Sorgula</a:t>
            </a:r>
            <a:r>
              <a:rPr lang="tr-TR" sz="2400" dirty="0"/>
              <a:t> butonuna tıklanır.</a:t>
            </a:r>
          </a:p>
          <a:p>
            <a:pPr marL="0" indent="0">
              <a:buNone/>
            </a:pPr>
            <a:endParaRPr lang="tr-TR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2F06177-BF07-824C-98CA-211897EADF51}"/>
              </a:ext>
            </a:extLst>
          </p:cNvPr>
          <p:cNvGrpSpPr/>
          <p:nvPr/>
        </p:nvGrpSpPr>
        <p:grpSpPr>
          <a:xfrm>
            <a:off x="1426464" y="857494"/>
            <a:ext cx="2626680" cy="4757713"/>
            <a:chOff x="1426464" y="857494"/>
            <a:chExt cx="2626680" cy="475771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610A210-2CA8-9543-9E6B-771F66631F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8130"/>
            <a:stretch/>
          </p:blipFill>
          <p:spPr>
            <a:xfrm>
              <a:off x="1426464" y="857494"/>
              <a:ext cx="2626680" cy="4757713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170101C-2C00-E742-AB74-6DE1FAB67938}"/>
                </a:ext>
              </a:extLst>
            </p:cNvPr>
            <p:cNvSpPr/>
            <p:nvPr/>
          </p:nvSpPr>
          <p:spPr>
            <a:xfrm>
              <a:off x="2387871" y="2022935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262537F-2C9E-C548-AC38-E658446DA3EE}"/>
                </a:ext>
              </a:extLst>
            </p:cNvPr>
            <p:cNvSpPr/>
            <p:nvPr/>
          </p:nvSpPr>
          <p:spPr>
            <a:xfrm>
              <a:off x="2298419" y="2474039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EA038E-6E46-F541-9E92-011EF32A0B3A}"/>
                </a:ext>
              </a:extLst>
            </p:cNvPr>
            <p:cNvSpPr/>
            <p:nvPr/>
          </p:nvSpPr>
          <p:spPr>
            <a:xfrm>
              <a:off x="2377932" y="3110143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F99D969-C30C-9C4C-987B-AD078BE87078}"/>
                </a:ext>
              </a:extLst>
            </p:cNvPr>
            <p:cNvSpPr/>
            <p:nvPr/>
          </p:nvSpPr>
          <p:spPr>
            <a:xfrm>
              <a:off x="2338175" y="3577282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9E2B044-C848-0B4C-9F31-709E2A1F16EA}"/>
                </a:ext>
              </a:extLst>
            </p:cNvPr>
            <p:cNvSpPr/>
            <p:nvPr/>
          </p:nvSpPr>
          <p:spPr>
            <a:xfrm>
              <a:off x="2477322" y="4243204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0175AE4-3D83-C249-BD1C-B7C886DFCF6A}"/>
                </a:ext>
              </a:extLst>
            </p:cNvPr>
            <p:cNvSpPr/>
            <p:nvPr/>
          </p:nvSpPr>
          <p:spPr>
            <a:xfrm>
              <a:off x="2338174" y="4740161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14" name="Resim 13">
            <a:extLst>
              <a:ext uri="{FF2B5EF4-FFF2-40B4-BE49-F238E27FC236}">
                <a16:creationId xmlns:a16="http://schemas.microsoft.com/office/drawing/2014/main" id="{E2BBEAE8-D808-B249-BD25-D3B5C313F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209" y="754472"/>
            <a:ext cx="2851532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67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080" y="1512117"/>
            <a:ext cx="448531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/>
              <a:t>Listedeki bir kaydın üzerine tıklandığında randevu sahibine ait detay bilgilerin yer aldığı ekran açılır.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6A5DF07-6CE5-5043-8C13-F1F0077E1E5F}"/>
              </a:ext>
            </a:extLst>
          </p:cNvPr>
          <p:cNvGrpSpPr/>
          <p:nvPr/>
        </p:nvGrpSpPr>
        <p:grpSpPr>
          <a:xfrm>
            <a:off x="1426464" y="857494"/>
            <a:ext cx="2626680" cy="4757713"/>
            <a:chOff x="1426464" y="857494"/>
            <a:chExt cx="2626680" cy="475771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7F47396-7788-5D48-9970-BA003AA307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8130"/>
            <a:stretch/>
          </p:blipFill>
          <p:spPr>
            <a:xfrm>
              <a:off x="1426464" y="857494"/>
              <a:ext cx="2626680" cy="475771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D8DB55A-7B77-614F-BEC0-57ABE9CBE0B8}"/>
                </a:ext>
              </a:extLst>
            </p:cNvPr>
            <p:cNvSpPr/>
            <p:nvPr/>
          </p:nvSpPr>
          <p:spPr>
            <a:xfrm>
              <a:off x="2387871" y="2022935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15D3024-1DF4-DF42-AC9E-F0F412232446}"/>
                </a:ext>
              </a:extLst>
            </p:cNvPr>
            <p:cNvSpPr/>
            <p:nvPr/>
          </p:nvSpPr>
          <p:spPr>
            <a:xfrm>
              <a:off x="2298419" y="2474039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ABF194-A9AE-1D40-A6FD-B51DF43D4AFB}"/>
                </a:ext>
              </a:extLst>
            </p:cNvPr>
            <p:cNvSpPr/>
            <p:nvPr/>
          </p:nvSpPr>
          <p:spPr>
            <a:xfrm>
              <a:off x="2377932" y="3110143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85B77EE-25A2-114B-A877-0E04F00648D2}"/>
                </a:ext>
              </a:extLst>
            </p:cNvPr>
            <p:cNvSpPr/>
            <p:nvPr/>
          </p:nvSpPr>
          <p:spPr>
            <a:xfrm>
              <a:off x="2338175" y="3577282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1C52E52-F932-F347-BBE2-D85904CDD934}"/>
                </a:ext>
              </a:extLst>
            </p:cNvPr>
            <p:cNvSpPr/>
            <p:nvPr/>
          </p:nvSpPr>
          <p:spPr>
            <a:xfrm>
              <a:off x="2477322" y="4243204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4EAE84E-6E8B-4746-A270-D178077FAF3C}"/>
                </a:ext>
              </a:extLst>
            </p:cNvPr>
            <p:cNvSpPr/>
            <p:nvPr/>
          </p:nvSpPr>
          <p:spPr>
            <a:xfrm>
              <a:off x="2338174" y="4740161"/>
              <a:ext cx="891777" cy="12285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17" name="Resim 13">
            <a:extLst>
              <a:ext uri="{FF2B5EF4-FFF2-40B4-BE49-F238E27FC236}">
                <a16:creationId xmlns:a16="http://schemas.microsoft.com/office/drawing/2014/main" id="{4CBA3473-1901-204C-A351-95B4AD7CAE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209" y="754472"/>
            <a:ext cx="2851532" cy="5237897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DF9D2866-683C-4F40-9400-0270D3A2574D}"/>
              </a:ext>
            </a:extLst>
          </p:cNvPr>
          <p:cNvGrpSpPr/>
          <p:nvPr/>
        </p:nvGrpSpPr>
        <p:grpSpPr>
          <a:xfrm>
            <a:off x="4370261" y="878231"/>
            <a:ext cx="2636825" cy="5331705"/>
            <a:chOff x="1611611" y="707136"/>
            <a:chExt cx="2595155" cy="5241082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3CF26125-6716-5840-856E-8C3717354D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17489"/>
            <a:stretch/>
          </p:blipFill>
          <p:spPr>
            <a:xfrm>
              <a:off x="1611611" y="707136"/>
              <a:ext cx="2595155" cy="5241082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DC44371-4289-6549-8780-8D69354F1CD0}"/>
                </a:ext>
              </a:extLst>
            </p:cNvPr>
            <p:cNvSpPr/>
            <p:nvPr/>
          </p:nvSpPr>
          <p:spPr>
            <a:xfrm>
              <a:off x="2377440" y="1962912"/>
              <a:ext cx="114604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CE2CF38-0921-C146-9218-1E000501F76B}"/>
                </a:ext>
              </a:extLst>
            </p:cNvPr>
            <p:cNvSpPr/>
            <p:nvPr/>
          </p:nvSpPr>
          <p:spPr>
            <a:xfrm>
              <a:off x="2758440" y="2288286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A2250A51-43BE-9942-80F3-B53DCCAF7F03}"/>
                </a:ext>
              </a:extLst>
            </p:cNvPr>
            <p:cNvSpPr/>
            <p:nvPr/>
          </p:nvSpPr>
          <p:spPr>
            <a:xfrm>
              <a:off x="2682240" y="2662936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33DEECE-9BC6-ED48-AB01-5FC2CB7AD4D4}"/>
                </a:ext>
              </a:extLst>
            </p:cNvPr>
            <p:cNvSpPr/>
            <p:nvPr/>
          </p:nvSpPr>
          <p:spPr>
            <a:xfrm>
              <a:off x="2330450" y="2478786"/>
              <a:ext cx="1459738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AF969BA-D7F6-1C4D-A086-EAF787E562D7}"/>
                </a:ext>
              </a:extLst>
            </p:cNvPr>
            <p:cNvSpPr/>
            <p:nvPr/>
          </p:nvSpPr>
          <p:spPr>
            <a:xfrm>
              <a:off x="2264170" y="5023248"/>
              <a:ext cx="715010" cy="134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TR"/>
            </a:p>
          </p:txBody>
        </p:sp>
      </p:grpSp>
      <p:pic>
        <p:nvPicPr>
          <p:cNvPr id="44" name="Resim 13">
            <a:extLst>
              <a:ext uri="{FF2B5EF4-FFF2-40B4-BE49-F238E27FC236}">
                <a16:creationId xmlns:a16="http://schemas.microsoft.com/office/drawing/2014/main" id="{F893C493-77A9-F448-8D09-FDC4D8456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0666" y="754472"/>
            <a:ext cx="2851532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80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97</Words>
  <Application>Microsoft Macintosh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TAPAN</dc:creator>
  <cp:lastModifiedBy>Buket BAŞOL YİĞİT</cp:lastModifiedBy>
  <cp:revision>28</cp:revision>
  <dcterms:created xsi:type="dcterms:W3CDTF">2020-12-30T19:29:33Z</dcterms:created>
  <dcterms:modified xsi:type="dcterms:W3CDTF">2021-01-10T19:08:23Z</dcterms:modified>
</cp:coreProperties>
</file>