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3" r:id="rId8"/>
    <p:sldId id="262" r:id="rId9"/>
    <p:sldId id="261" r:id="rId10"/>
    <p:sldId id="264" r:id="rId11"/>
    <p:sldId id="265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049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72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674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185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44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09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689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71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19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64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000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63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tr.gov.saglik.fitas&amp;hl=tr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mobilmarket.saglik.gov.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8645" y="3695276"/>
            <a:ext cx="9144000" cy="1655762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</a:rPr>
              <a:t>Sisteme Giriş</a:t>
            </a:r>
          </a:p>
        </p:txBody>
      </p:sp>
      <p:pic>
        <p:nvPicPr>
          <p:cNvPr id="4" name="Resim 26">
            <a:extLst>
              <a:ext uri="{FF2B5EF4-FFF2-40B4-BE49-F238E27FC236}">
                <a16:creationId xmlns:a16="http://schemas.microsoft.com/office/drawing/2014/main" id="{353CC18B-C901-454F-9425-034EB9CCE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56" y="1798002"/>
            <a:ext cx="3853179" cy="170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4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2400" b="1" dirty="0"/>
              <a:t>Aile Hekimi </a:t>
            </a:r>
            <a:r>
              <a:rPr lang="tr-TR" sz="2400" dirty="0"/>
              <a:t>girişi</a:t>
            </a:r>
            <a:r>
              <a:rPr lang="tr-TR" sz="2400" b="1" dirty="0"/>
              <a:t> </a:t>
            </a:r>
            <a:r>
              <a:rPr lang="tr-TR" sz="2400" dirty="0"/>
              <a:t>yapan kullanıcılar </a:t>
            </a:r>
            <a:r>
              <a:rPr lang="tr-TR" sz="2400" b="1" dirty="0"/>
              <a:t>Ana Sayfada;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b="1" dirty="0"/>
              <a:t>Aşı Uygula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b="1" dirty="0"/>
              <a:t>Aşı Takvimi Yaklaşanlar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b="1" dirty="0"/>
              <a:t>Randevularım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b="1" dirty="0"/>
              <a:t>Popülasyon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b="1" dirty="0"/>
              <a:t>Aşı Ekibimi Oluştur</a:t>
            </a:r>
          </a:p>
          <a:p>
            <a:pPr marL="0" indent="0">
              <a:buNone/>
            </a:pPr>
            <a:r>
              <a:rPr lang="tr-TR" sz="2400" dirty="0"/>
              <a:t>menülerini görüntüler.</a:t>
            </a:r>
          </a:p>
          <a:p>
            <a:pPr marL="0" indent="0">
              <a:buNone/>
            </a:pPr>
            <a:r>
              <a:rPr lang="tr-TR" sz="2400" b="1" dirty="0"/>
              <a:t>Hekim </a:t>
            </a:r>
            <a:r>
              <a:rPr lang="tr-TR" sz="2400" dirty="0"/>
              <a:t>girişi</a:t>
            </a:r>
            <a:r>
              <a:rPr lang="tr-TR" sz="2400" b="1" dirty="0"/>
              <a:t> </a:t>
            </a:r>
            <a:r>
              <a:rPr lang="tr-TR" sz="2400" dirty="0"/>
              <a:t>yapan kullanıcılar </a:t>
            </a:r>
            <a:r>
              <a:rPr lang="tr-TR" sz="2400" b="1" dirty="0"/>
              <a:t>Ana Sayfada;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b="1" dirty="0"/>
              <a:t>Aşı Uygula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b="1" dirty="0"/>
              <a:t>Randevularım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b="1" dirty="0"/>
              <a:t>Aşı Ekibimi Oluştur</a:t>
            </a:r>
          </a:p>
          <a:p>
            <a:pPr marL="0" indent="0">
              <a:buNone/>
            </a:pPr>
            <a:r>
              <a:rPr lang="tr-TR" sz="2400" dirty="0"/>
              <a:t>menülerini görüntüler.</a:t>
            </a:r>
            <a:endParaRPr lang="tr-TR" sz="20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b="1" dirty="0"/>
              <a:t>Aşılanacak Kişi Ekle </a:t>
            </a:r>
          </a:p>
          <a:p>
            <a:pPr marL="0" indent="0">
              <a:buNone/>
            </a:pPr>
            <a:r>
              <a:rPr lang="tr-TR" sz="2400" dirty="0"/>
              <a:t>Menüsünü ise sadece </a:t>
            </a:r>
            <a:r>
              <a:rPr lang="tr-TR" sz="2400" dirty="0" err="1"/>
              <a:t>HSYS’de</a:t>
            </a:r>
            <a:r>
              <a:rPr lang="tr-TR" sz="2400" dirty="0"/>
              <a:t> aşılanacak kişi ekleme yetkisi olan kullanıcılar görüntüleyebilecektir.</a:t>
            </a:r>
          </a:p>
        </p:txBody>
      </p:sp>
      <p:pic>
        <p:nvPicPr>
          <p:cNvPr id="5" name="Picture 4" descr="A picture containing text, toiletry&#10;&#10;Description automatically generated">
            <a:extLst>
              <a:ext uri="{FF2B5EF4-FFF2-40B4-BE49-F238E27FC236}">
                <a16:creationId xmlns:a16="http://schemas.microsoft.com/office/drawing/2014/main" id="{07E57BA6-D7A7-E347-8E83-543F03FF3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16" y="694944"/>
            <a:ext cx="2667004" cy="5557100"/>
          </a:xfrm>
          <a:prstGeom prst="rect">
            <a:avLst/>
          </a:prstGeom>
        </p:spPr>
      </p:pic>
      <p:pic>
        <p:nvPicPr>
          <p:cNvPr id="8" name="Resim 13">
            <a:extLst>
              <a:ext uri="{FF2B5EF4-FFF2-40B4-BE49-F238E27FC236}">
                <a16:creationId xmlns:a16="http://schemas.microsoft.com/office/drawing/2014/main" id="{778A3829-5729-4342-B03C-4A0B8AFCC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56" y="605956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93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Sağlık Personeli </a:t>
            </a:r>
            <a:r>
              <a:rPr lang="tr-TR" sz="2400" dirty="0"/>
              <a:t>girişi</a:t>
            </a:r>
            <a:r>
              <a:rPr lang="tr-TR" sz="2400" b="1" dirty="0"/>
              <a:t> </a:t>
            </a:r>
            <a:r>
              <a:rPr lang="tr-TR" sz="2400" dirty="0"/>
              <a:t>yapan kullanıcılar </a:t>
            </a:r>
            <a:r>
              <a:rPr lang="tr-TR" sz="2400" b="1" dirty="0"/>
              <a:t>Ana Sayfada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b="1" dirty="0"/>
              <a:t>Aşı Uygula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b="1" dirty="0"/>
              <a:t>Randevularım</a:t>
            </a:r>
          </a:p>
          <a:p>
            <a:pPr marL="0" indent="0">
              <a:buNone/>
            </a:pPr>
            <a:r>
              <a:rPr lang="tr-TR" sz="2400" dirty="0"/>
              <a:t>menülerini görüntüler.</a:t>
            </a:r>
          </a:p>
          <a:p>
            <a:pPr marL="0" indent="0">
              <a:buNone/>
            </a:pPr>
            <a:r>
              <a:rPr lang="tr-TR" sz="2400" b="1" dirty="0"/>
              <a:t>Sağlık Personeli </a:t>
            </a:r>
            <a:r>
              <a:rPr lang="tr-TR" sz="2400" dirty="0"/>
              <a:t>kullanıcısı</a:t>
            </a:r>
            <a:r>
              <a:rPr lang="tr-TR" sz="2400" b="1" dirty="0"/>
              <a:t> </a:t>
            </a:r>
            <a:r>
              <a:rPr lang="tr-TR" sz="2400" dirty="0"/>
              <a:t>uygulama içinde yapacağı tüm işlemleri kendisine yetki veren hekim gözetiminde gerçekleştirir.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C35E51-2798-EB4E-8CCE-37A326BE7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55" y="933957"/>
            <a:ext cx="2624763" cy="5131563"/>
          </a:xfrm>
          <a:prstGeom prst="rect">
            <a:avLst/>
          </a:prstGeom>
        </p:spPr>
      </p:pic>
      <p:pic>
        <p:nvPicPr>
          <p:cNvPr id="10" name="Resim 13">
            <a:extLst>
              <a:ext uri="{FF2B5EF4-FFF2-40B4-BE49-F238E27FC236}">
                <a16:creationId xmlns:a16="http://schemas.microsoft.com/office/drawing/2014/main" id="{447B68D4-5504-7240-8777-F2FB08A20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29" y="792480"/>
            <a:ext cx="2760616" cy="53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7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dirty="0"/>
              <a:t>Aşıla</a:t>
            </a:r>
            <a:r>
              <a:rPr lang="tr-TR" sz="2400" dirty="0"/>
              <a:t> mobil uygulamasını</a:t>
            </a:r>
          </a:p>
          <a:p>
            <a:pPr marL="0" indent="0">
              <a:buNone/>
            </a:pPr>
            <a:r>
              <a:rPr lang="tr-TR" sz="2400" dirty="0">
                <a:hlinkClick r:id="rId2"/>
              </a:rPr>
              <a:t>www.mobilmarket.saglik.gov.tr</a:t>
            </a:r>
            <a:r>
              <a:rPr lang="tr-TR" sz="2400" dirty="0"/>
              <a:t>, Apple </a:t>
            </a:r>
            <a:r>
              <a:rPr lang="tr-TR" sz="2400" dirty="0" err="1"/>
              <a:t>Store</a:t>
            </a:r>
            <a:r>
              <a:rPr lang="tr-TR" sz="2400" dirty="0"/>
              <a:t>, Google Play ve </a:t>
            </a:r>
            <a:r>
              <a:rPr lang="tr-TR" sz="2400" dirty="0" err="1"/>
              <a:t>Huawei</a:t>
            </a:r>
            <a:r>
              <a:rPr lang="tr-TR" sz="2400" dirty="0"/>
              <a:t> </a:t>
            </a:r>
            <a:r>
              <a:rPr lang="tr-TR" sz="2400" dirty="0" err="1"/>
              <a:t>App</a:t>
            </a:r>
            <a:r>
              <a:rPr lang="tr-TR" sz="2400" dirty="0"/>
              <a:t> Gallery marketlerden indirebilirsiniz. </a:t>
            </a:r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2400" b="1" dirty="0"/>
              <a:t>Aşıla</a:t>
            </a:r>
            <a:r>
              <a:rPr lang="tr-TR" sz="2400" dirty="0"/>
              <a:t> uygulamasına giriş yapabilmek için öncelikle cep telefonunuza uygulamanın yüklenmiş olması gerekmektedir.</a:t>
            </a:r>
          </a:p>
          <a:p>
            <a:pPr marL="0" indent="0">
              <a:buNone/>
            </a:pPr>
            <a:endParaRPr lang="tr-TR" sz="2400" dirty="0"/>
          </a:p>
          <a:p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1A4347-5A77-954D-8A49-16F6C0D97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000"/>
          <a:stretch/>
        </p:blipFill>
        <p:spPr>
          <a:xfrm>
            <a:off x="6083010" y="3904587"/>
            <a:ext cx="1647825" cy="587038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045324-E85D-7F45-BADE-6F5523C0DE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054"/>
          <a:stretch/>
        </p:blipFill>
        <p:spPr>
          <a:xfrm>
            <a:off x="7656944" y="3904587"/>
            <a:ext cx="1647825" cy="621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769" y="4008480"/>
            <a:ext cx="1390963" cy="41384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6123D05-F417-894C-AF57-B0B51D4399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68" y="2733354"/>
            <a:ext cx="2863441" cy="127512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D293807-182D-F545-A263-0F37B8667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24" y="2876785"/>
            <a:ext cx="988264" cy="9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6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Aşıla</a:t>
            </a:r>
            <a:r>
              <a:rPr lang="tr-TR" sz="2400" dirty="0"/>
              <a:t> uygulamasına giriş yapabilmek için kullanıcı profiline uygun seçim yapılarak ilerlenir. </a:t>
            </a:r>
          </a:p>
        </p:txBody>
      </p:sp>
      <p:pic>
        <p:nvPicPr>
          <p:cNvPr id="8" name="Picture 7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85417C24-57A3-2842-965F-CC69A766B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077208"/>
            <a:ext cx="2633472" cy="4689552"/>
          </a:xfrm>
          <a:prstGeom prst="rect">
            <a:avLst/>
          </a:prstGeom>
        </p:spPr>
      </p:pic>
      <p:pic>
        <p:nvPicPr>
          <p:cNvPr id="9" name="Resim 13">
            <a:extLst>
              <a:ext uri="{FF2B5EF4-FFF2-40B4-BE49-F238E27FC236}">
                <a16:creationId xmlns:a16="http://schemas.microsoft.com/office/drawing/2014/main" id="{4F9D7B81-3ED0-CD41-8D5E-9D134A9D3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218" y="927832"/>
            <a:ext cx="2851532" cy="523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7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Eğer </a:t>
            </a:r>
            <a:r>
              <a:rPr lang="tr-TR" sz="2400" b="1" dirty="0"/>
              <a:t>Aile Hekimi Girişi </a:t>
            </a:r>
            <a:r>
              <a:rPr lang="tr-TR" sz="2400" dirty="0"/>
              <a:t>seçildiyse</a:t>
            </a:r>
            <a:r>
              <a:rPr lang="tr-TR" sz="2400" b="1" dirty="0"/>
              <a:t> T.C. Kimlik Numarası </a:t>
            </a:r>
            <a:r>
              <a:rPr lang="tr-TR" sz="2400" dirty="0"/>
              <a:t>ve</a:t>
            </a:r>
            <a:r>
              <a:rPr lang="tr-TR" sz="2400" b="1" dirty="0"/>
              <a:t> Veri Gönderim Şifresi (e-Nabız) </a:t>
            </a:r>
            <a:r>
              <a:rPr lang="tr-TR" sz="2400" dirty="0"/>
              <a:t>ile giriş yapılır.</a:t>
            </a:r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03ED70-2525-0344-833C-D03A7E6F1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64" y="1133856"/>
            <a:ext cx="2564972" cy="4567570"/>
          </a:xfrm>
          <a:prstGeom prst="rect">
            <a:avLst/>
          </a:prstGeom>
        </p:spPr>
      </p:pic>
      <p:pic>
        <p:nvPicPr>
          <p:cNvPr id="9" name="Resim 13">
            <a:extLst>
              <a:ext uri="{FF2B5EF4-FFF2-40B4-BE49-F238E27FC236}">
                <a16:creationId xmlns:a16="http://schemas.microsoft.com/office/drawing/2014/main" id="{6544D20F-D2A7-2D42-BC9F-8B841AE2B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378" y="934304"/>
            <a:ext cx="2851532" cy="523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Eğer </a:t>
            </a:r>
            <a:r>
              <a:rPr lang="tr-TR" sz="2400" b="1" dirty="0"/>
              <a:t>Hekim Girişi</a:t>
            </a:r>
            <a:r>
              <a:rPr lang="tr-TR" sz="2400" dirty="0"/>
              <a:t>ni seçildiyse </a:t>
            </a:r>
            <a:r>
              <a:rPr lang="tr-TR" sz="2400" b="1" dirty="0"/>
              <a:t>T.C. Kimlik Numarası </a:t>
            </a:r>
            <a:r>
              <a:rPr lang="tr-TR" sz="2400" dirty="0"/>
              <a:t>ve</a:t>
            </a:r>
            <a:r>
              <a:rPr lang="tr-TR" sz="2400" b="1" dirty="0"/>
              <a:t> HSYS Şifresi </a:t>
            </a:r>
            <a:r>
              <a:rPr lang="tr-TR" sz="2400" dirty="0"/>
              <a:t>ile giriş yapılır.</a:t>
            </a:r>
          </a:p>
          <a:p>
            <a:pPr marL="0" indent="0">
              <a:buNone/>
            </a:pPr>
            <a:r>
              <a:rPr lang="tr-TR" sz="2400" b="1" dirty="0"/>
              <a:t>Hekim</a:t>
            </a:r>
            <a:r>
              <a:rPr lang="tr-TR" sz="2400" dirty="0"/>
              <a:t> kullanıcılarının sisteme giriş yapabilmesi için HSYS şifresinin olması tek başına yeterli değildir aynı zamanda HSYS sisteminde aşı uygulama yetkisinin de olması gerekmektedir. </a:t>
            </a:r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83" y="1054304"/>
            <a:ext cx="2733675" cy="4853306"/>
          </a:xfrm>
          <a:prstGeom prst="rect">
            <a:avLst/>
          </a:prstGeom>
        </p:spPr>
      </p:pic>
      <p:pic>
        <p:nvPicPr>
          <p:cNvPr id="6" name="Resim 13">
            <a:extLst>
              <a:ext uri="{FF2B5EF4-FFF2-40B4-BE49-F238E27FC236}">
                <a16:creationId xmlns:a16="http://schemas.microsoft.com/office/drawing/2014/main" id="{4A90227F-1ED5-3A40-9267-A1336597E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555" y="955259"/>
            <a:ext cx="2851532" cy="523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0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123536-3CDF-0042-A652-28495651E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Eğer </a:t>
            </a:r>
            <a:r>
              <a:rPr lang="tr-TR" sz="2400" b="1" dirty="0"/>
              <a:t>Sağlık Personeli Girişi</a:t>
            </a:r>
            <a:r>
              <a:rPr lang="tr-TR" sz="2400" dirty="0"/>
              <a:t> seçildiyse Cep Telefon Numarası girilerek </a:t>
            </a:r>
            <a:r>
              <a:rPr lang="tr-TR" sz="2400" b="1" dirty="0"/>
              <a:t>SMS Şifre Al </a:t>
            </a:r>
            <a:r>
              <a:rPr lang="tr-TR" sz="2400" dirty="0"/>
              <a:t>butonuna tıklanır. </a:t>
            </a:r>
          </a:p>
          <a:p>
            <a:pPr marL="0" indent="0">
              <a:buNone/>
            </a:pPr>
            <a:r>
              <a:rPr lang="tr-TR" sz="2400" b="1" dirty="0"/>
              <a:t>Sağlık Personelleri, Aile Hekimi </a:t>
            </a:r>
            <a:r>
              <a:rPr lang="tr-TR" sz="2400" dirty="0"/>
              <a:t>veya</a:t>
            </a:r>
            <a:r>
              <a:rPr lang="tr-TR" sz="2400" b="1" dirty="0"/>
              <a:t> Hekim</a:t>
            </a:r>
            <a:r>
              <a:rPr lang="tr-TR" sz="2400" dirty="0"/>
              <a:t> tarafından yetki verildiği taktirde sisteme giriş yapabilir. </a:t>
            </a:r>
          </a:p>
          <a:p>
            <a:pPr marL="0" indent="0">
              <a:buNone/>
            </a:pPr>
            <a:r>
              <a:rPr lang="tr-TR" sz="2400" dirty="0"/>
              <a:t>Yetkisi olmayan personeller sorumlu hekimlerine başvurarak yetki talep edebilir.</a:t>
            </a:r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53D78F-7312-2046-8DE7-95DE26D08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64" y="1113834"/>
            <a:ext cx="2629986" cy="4683344"/>
          </a:xfrm>
          <a:prstGeom prst="rect">
            <a:avLst/>
          </a:prstGeom>
        </p:spPr>
      </p:pic>
      <p:pic>
        <p:nvPicPr>
          <p:cNvPr id="11" name="Resim 13">
            <a:extLst>
              <a:ext uri="{FF2B5EF4-FFF2-40B4-BE49-F238E27FC236}">
                <a16:creationId xmlns:a16="http://schemas.microsoft.com/office/drawing/2014/main" id="{BFB562A7-2438-8C40-A07A-5EE84C617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691" y="926683"/>
            <a:ext cx="2851532" cy="523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4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3F3B50-FF3E-8E4A-9D39-113C36265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079" y="1515796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Telefona gelen şifre belirlenen süre zarfında giriş ekranındaki ilgili alana yazılır ve </a:t>
            </a:r>
            <a:r>
              <a:rPr lang="tr-TR" sz="2400" b="1" dirty="0"/>
              <a:t>Giriş</a:t>
            </a:r>
            <a:r>
              <a:rPr lang="tr-TR" sz="2400" dirty="0"/>
              <a:t> butonuna tıklanır.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F34B45-3309-D249-BA31-15CF3AF1D2B9}"/>
              </a:ext>
            </a:extLst>
          </p:cNvPr>
          <p:cNvGrpSpPr/>
          <p:nvPr/>
        </p:nvGrpSpPr>
        <p:grpSpPr>
          <a:xfrm>
            <a:off x="1479691" y="926683"/>
            <a:ext cx="2851532" cy="5237897"/>
            <a:chOff x="1479691" y="926683"/>
            <a:chExt cx="2851532" cy="5237897"/>
          </a:xfrm>
        </p:grpSpPr>
        <p:pic>
          <p:nvPicPr>
            <p:cNvPr id="13" name="Picture 1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617ED847-5C65-3349-A7AB-D297A8678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960" y="1314450"/>
              <a:ext cx="2638298" cy="4698146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013D8449-92C4-094C-B039-7D71C75BD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9691" y="926683"/>
              <a:ext cx="2851532" cy="523789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DF873F-A572-2B4F-98F6-5BF1ECD245B3}"/>
                </a:ext>
              </a:extLst>
            </p:cNvPr>
            <p:cNvSpPr/>
            <p:nvPr/>
          </p:nvSpPr>
          <p:spPr>
            <a:xfrm>
              <a:off x="2548128" y="4303776"/>
              <a:ext cx="597408" cy="1584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</p:grpSp>
    </p:spTree>
    <p:extLst>
      <p:ext uri="{BB962C8B-B14F-4D97-AF65-F5344CB8AC3E}">
        <p14:creationId xmlns:p14="http://schemas.microsoft.com/office/powerpoint/2010/main" val="12673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58F4E9-FBB6-6D43-83BF-E6E8C25C6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079" y="1515796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Eğer belirlenen süre zarfında giriş yapılamadıysa </a:t>
            </a:r>
            <a:r>
              <a:rPr lang="tr-TR" sz="2400" b="1" dirty="0"/>
              <a:t>Tekrar SMS Şifre Al </a:t>
            </a:r>
            <a:r>
              <a:rPr lang="tr-TR" sz="2400" dirty="0"/>
              <a:t>butonuna tıklanarak telefona tekrar şifre gelmesi sağlanır.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F0FC1F-6D10-F449-BDC0-C03B685966EC}"/>
              </a:ext>
            </a:extLst>
          </p:cNvPr>
          <p:cNvGrpSpPr/>
          <p:nvPr/>
        </p:nvGrpSpPr>
        <p:grpSpPr>
          <a:xfrm>
            <a:off x="1493113" y="879457"/>
            <a:ext cx="2851532" cy="5237897"/>
            <a:chOff x="1493113" y="879457"/>
            <a:chExt cx="2851532" cy="5237897"/>
          </a:xfrm>
        </p:grpSpPr>
        <p:pic>
          <p:nvPicPr>
            <p:cNvPr id="9" name="Picture 8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D3DC062-B3D5-0B46-9C6A-288D1B488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475" y="1180337"/>
              <a:ext cx="2701000" cy="4809802"/>
            </a:xfrm>
            <a:prstGeom prst="rect">
              <a:avLst/>
            </a:prstGeom>
          </p:spPr>
        </p:pic>
        <p:pic>
          <p:nvPicPr>
            <p:cNvPr id="10" name="Resim 13">
              <a:extLst>
                <a:ext uri="{FF2B5EF4-FFF2-40B4-BE49-F238E27FC236}">
                  <a16:creationId xmlns:a16="http://schemas.microsoft.com/office/drawing/2014/main" id="{FBB66DD2-69C7-A144-9910-D172327C9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3113" y="879457"/>
              <a:ext cx="2851532" cy="523789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059D22-2CA9-B448-AEE5-67555025F19D}"/>
                </a:ext>
              </a:extLst>
            </p:cNvPr>
            <p:cNvSpPr/>
            <p:nvPr/>
          </p:nvSpPr>
          <p:spPr>
            <a:xfrm>
              <a:off x="2779775" y="4253948"/>
              <a:ext cx="450441" cy="1961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dirty="0"/>
            </a:p>
          </p:txBody>
        </p:sp>
      </p:grpSp>
    </p:spTree>
    <p:extLst>
      <p:ext uri="{BB962C8B-B14F-4D97-AF65-F5344CB8AC3E}">
        <p14:creationId xmlns:p14="http://schemas.microsoft.com/office/powerpoint/2010/main" val="295301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Aile Hekimi Girişi </a:t>
            </a:r>
            <a:r>
              <a:rPr lang="tr-TR" sz="2400" dirty="0"/>
              <a:t>yapan kullanıcının eğer birden fazla işlem yapabileceği birimi varsa birim seçimi yaparak devam edilir. </a:t>
            </a:r>
          </a:p>
          <a:p>
            <a:pPr marL="0" indent="0">
              <a:buNone/>
            </a:pPr>
            <a:r>
              <a:rPr lang="tr-TR" sz="2400" dirty="0"/>
              <a:t>Tek birimi olan kullanıcılar seçim yapmadan direkt olarak sistem tarafından </a:t>
            </a:r>
            <a:r>
              <a:rPr lang="tr-TR" sz="2400" b="1" dirty="0"/>
              <a:t>Ana Sayfaya </a:t>
            </a:r>
            <a:r>
              <a:rPr lang="tr-TR" sz="2400" dirty="0"/>
              <a:t>yönlendirilir.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78" y="1266009"/>
            <a:ext cx="2666330" cy="4687797"/>
          </a:xfrm>
          <a:prstGeom prst="rect">
            <a:avLst/>
          </a:prstGeom>
        </p:spPr>
      </p:pic>
      <p:pic>
        <p:nvPicPr>
          <p:cNvPr id="5" name="Resim 13">
            <a:extLst>
              <a:ext uri="{FF2B5EF4-FFF2-40B4-BE49-F238E27FC236}">
                <a16:creationId xmlns:a16="http://schemas.microsoft.com/office/drawing/2014/main" id="{4A90227F-1ED5-3A40-9267-A1336597E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113" y="930000"/>
            <a:ext cx="2851532" cy="523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02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301</Words>
  <Application>Microsoft Macintosh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Ceren TAPAN</dc:creator>
  <cp:lastModifiedBy>Buket BAŞOL YİĞİT</cp:lastModifiedBy>
  <cp:revision>46</cp:revision>
  <dcterms:created xsi:type="dcterms:W3CDTF">2020-12-30T19:29:33Z</dcterms:created>
  <dcterms:modified xsi:type="dcterms:W3CDTF">2021-01-10T19:27:18Z</dcterms:modified>
</cp:coreProperties>
</file>