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49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7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74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85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44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9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89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71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19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64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00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787A3DDC-A80C-1A41-BF94-98F41E2E2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645" y="3695276"/>
            <a:ext cx="9144000" cy="1655762"/>
          </a:xfrm>
        </p:spPr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Popülasyon</a:t>
            </a:r>
          </a:p>
        </p:txBody>
      </p:sp>
      <p:pic>
        <p:nvPicPr>
          <p:cNvPr id="9" name="Resim 26">
            <a:extLst>
              <a:ext uri="{FF2B5EF4-FFF2-40B4-BE49-F238E27FC236}">
                <a16:creationId xmlns:a16="http://schemas.microsoft.com/office/drawing/2014/main" id="{AD25347E-E72B-B946-8F0D-E08BB995F9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56" y="1798002"/>
            <a:ext cx="3853179" cy="170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4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Aşıla</a:t>
            </a:r>
            <a:r>
              <a:rPr lang="tr-TR" sz="2400" dirty="0"/>
              <a:t> uygulaması ile </a:t>
            </a:r>
            <a:r>
              <a:rPr lang="tr-TR" sz="2400" b="1" dirty="0"/>
              <a:t>Aile Hekimi </a:t>
            </a:r>
            <a:r>
              <a:rPr lang="tr-TR" sz="2400" dirty="0"/>
              <a:t>ve </a:t>
            </a:r>
            <a:r>
              <a:rPr lang="tr-TR" sz="2400" b="1" dirty="0"/>
              <a:t>Hekim</a:t>
            </a:r>
            <a:r>
              <a:rPr lang="tr-TR" sz="2400" dirty="0"/>
              <a:t> kullanıcılarının sorumluluklarında olan aşı uygulanacak kişilerin takibi sağlanır.</a:t>
            </a:r>
          </a:p>
          <a:p>
            <a:pPr marL="0" indent="0">
              <a:buNone/>
            </a:pPr>
            <a:r>
              <a:rPr lang="tr-TR" sz="2400" dirty="0"/>
              <a:t>Bu işlem için </a:t>
            </a:r>
            <a:r>
              <a:rPr lang="tr-TR" sz="2400" b="1" dirty="0"/>
              <a:t>Ana Sayfada</a:t>
            </a:r>
            <a:r>
              <a:rPr lang="tr-TR" sz="2400" dirty="0"/>
              <a:t>ki</a:t>
            </a:r>
            <a:r>
              <a:rPr lang="tr-TR" sz="2400" b="1" dirty="0"/>
              <a:t> Popülasyon</a:t>
            </a:r>
            <a:r>
              <a:rPr lang="tr-TR" sz="2400" dirty="0"/>
              <a:t> menüsüne tıklanır. </a:t>
            </a:r>
          </a:p>
        </p:txBody>
      </p:sp>
      <p:pic>
        <p:nvPicPr>
          <p:cNvPr id="7" name="Picture 6" descr="A picture containing text, toiletry&#10;&#10;Description automatically generated">
            <a:extLst>
              <a:ext uri="{FF2B5EF4-FFF2-40B4-BE49-F238E27FC236}">
                <a16:creationId xmlns:a16="http://schemas.microsoft.com/office/drawing/2014/main" id="{D5F52C27-A4D3-A94C-9429-073334D51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16" y="694944"/>
            <a:ext cx="2667004" cy="5557100"/>
          </a:xfrm>
          <a:prstGeom prst="rect">
            <a:avLst/>
          </a:prstGeom>
        </p:spPr>
      </p:pic>
      <p:pic>
        <p:nvPicPr>
          <p:cNvPr id="8" name="Resim 13">
            <a:extLst>
              <a:ext uri="{FF2B5EF4-FFF2-40B4-BE49-F238E27FC236}">
                <a16:creationId xmlns:a16="http://schemas.microsoft.com/office/drawing/2014/main" id="{F5328165-074B-2F4F-AD30-B72910414A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6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Açılan ekranda </a:t>
            </a:r>
            <a:r>
              <a:rPr lang="tr-TR" sz="2400" b="1" dirty="0"/>
              <a:t>Aile Hekimi </a:t>
            </a:r>
            <a:r>
              <a:rPr lang="tr-TR" sz="2400" dirty="0"/>
              <a:t>ya da </a:t>
            </a:r>
            <a:r>
              <a:rPr lang="tr-TR" sz="2400" b="1" dirty="0"/>
              <a:t>Hekim</a:t>
            </a:r>
            <a:r>
              <a:rPr lang="tr-TR" sz="2400" dirty="0"/>
              <a:t> kullanıcılarının aşı uygulanacak listesinde  yer alan kişiler listenir. </a:t>
            </a:r>
          </a:p>
          <a:p>
            <a:pPr marL="0" indent="0">
              <a:buNone/>
            </a:pPr>
            <a:r>
              <a:rPr lang="tr-TR" sz="2400" dirty="0"/>
              <a:t>Listede kişinin </a:t>
            </a:r>
            <a:r>
              <a:rPr lang="tr-TR" sz="2400" b="1" dirty="0"/>
              <a:t>Adı Soyadı, T.C. Kimlik Numarası, Yaşı, Telefon Numarası </a:t>
            </a:r>
            <a:r>
              <a:rPr lang="tr-TR" sz="2400" dirty="0"/>
              <a:t>varsa </a:t>
            </a:r>
            <a:r>
              <a:rPr lang="tr-TR" sz="2400" b="1" dirty="0"/>
              <a:t>Randevu Tarihi ve Saati </a:t>
            </a:r>
            <a:r>
              <a:rPr lang="tr-TR" sz="2400" dirty="0"/>
              <a:t>bilgileri yer alır. </a:t>
            </a:r>
          </a:p>
          <a:p>
            <a:pPr marL="0" indent="0">
              <a:buNone/>
            </a:pPr>
            <a:r>
              <a:rPr lang="tr-TR" sz="2400" dirty="0"/>
              <a:t>Listedeki kayıtlar içinde arama yapmak için </a:t>
            </a:r>
            <a:r>
              <a:rPr lang="tr-TR" sz="2400" b="1" dirty="0"/>
              <a:t>Filtre</a:t>
            </a:r>
            <a:r>
              <a:rPr lang="tr-TR" sz="2400" dirty="0"/>
              <a:t> butonuna basılır. </a:t>
            </a:r>
          </a:p>
          <a:p>
            <a:pPr marL="0" indent="0">
              <a:buNone/>
            </a:pPr>
            <a:endParaRPr lang="tr-TR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9732DC9-61CA-8848-9FA8-BB1E4CDD4598}"/>
              </a:ext>
            </a:extLst>
          </p:cNvPr>
          <p:cNvGrpSpPr/>
          <p:nvPr/>
        </p:nvGrpSpPr>
        <p:grpSpPr>
          <a:xfrm>
            <a:off x="1448036" y="695880"/>
            <a:ext cx="2620800" cy="5466239"/>
            <a:chOff x="1448036" y="695880"/>
            <a:chExt cx="2620800" cy="546623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8036" y="695880"/>
              <a:ext cx="2620800" cy="5466239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D7EFFF3-496E-8443-BF87-944A98B06DCF}"/>
                </a:ext>
              </a:extLst>
            </p:cNvPr>
            <p:cNvSpPr/>
            <p:nvPr/>
          </p:nvSpPr>
          <p:spPr>
            <a:xfrm>
              <a:off x="2413651" y="1853184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9E3564C-0BA4-5C4A-BE33-5A8798200575}"/>
                </a:ext>
              </a:extLst>
            </p:cNvPr>
            <p:cNvSpPr/>
            <p:nvPr/>
          </p:nvSpPr>
          <p:spPr>
            <a:xfrm>
              <a:off x="2279539" y="2304288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0D3AE57-F610-1B41-B777-604B8E0E8634}"/>
                </a:ext>
              </a:extLst>
            </p:cNvPr>
            <p:cNvSpPr/>
            <p:nvPr/>
          </p:nvSpPr>
          <p:spPr>
            <a:xfrm>
              <a:off x="2418687" y="2890697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8B78FD6-D1C1-9C4F-BDC5-B2B81B66469B}"/>
                </a:ext>
              </a:extLst>
            </p:cNvPr>
            <p:cNvSpPr/>
            <p:nvPr/>
          </p:nvSpPr>
          <p:spPr>
            <a:xfrm>
              <a:off x="2279540" y="3437350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14" name="Resim 13">
            <a:extLst>
              <a:ext uri="{FF2B5EF4-FFF2-40B4-BE49-F238E27FC236}">
                <a16:creationId xmlns:a16="http://schemas.microsoft.com/office/drawing/2014/main" id="{5A2C49BC-E0B2-5546-8802-8485C4D23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67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222" y="1512117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Açılan pencerede </a:t>
            </a:r>
            <a:r>
              <a:rPr lang="tr-TR" sz="2400" b="1" dirty="0"/>
              <a:t>Tüm Kişiler </a:t>
            </a:r>
            <a:r>
              <a:rPr lang="tr-TR" sz="2400" dirty="0"/>
              <a:t>içinde </a:t>
            </a:r>
            <a:r>
              <a:rPr lang="tr-TR" sz="2400" b="1" dirty="0"/>
              <a:t>Randevu Durumu </a:t>
            </a:r>
            <a:r>
              <a:rPr lang="tr-TR" sz="2400" dirty="0"/>
              <a:t>(Randevulu ya da Randevusuz) seçilir. </a:t>
            </a:r>
            <a:r>
              <a:rPr lang="tr-TR" sz="2400" b="1" dirty="0"/>
              <a:t>1.Doz</a:t>
            </a:r>
            <a:r>
              <a:rPr lang="tr-TR" sz="2400" dirty="0"/>
              <a:t> ya da </a:t>
            </a:r>
            <a:r>
              <a:rPr lang="tr-TR" sz="2400" b="1" dirty="0"/>
              <a:t>2.Doz</a:t>
            </a:r>
            <a:r>
              <a:rPr lang="tr-TR" sz="2400" dirty="0"/>
              <a:t> seçimi yapılır ve </a:t>
            </a:r>
            <a:r>
              <a:rPr lang="tr-TR" sz="2400" b="1" dirty="0"/>
              <a:t>Ara</a:t>
            </a:r>
            <a:r>
              <a:rPr lang="tr-TR" sz="2400" dirty="0"/>
              <a:t> butonuna basılır.  </a:t>
            </a:r>
          </a:p>
          <a:p>
            <a:pPr marL="0" indent="0">
              <a:buNone/>
            </a:pPr>
            <a:r>
              <a:rPr lang="tr-TR" sz="2400" dirty="0"/>
              <a:t>İsteniyorsa doz seçimi yapılmadan da arama yapılabilir.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283" y="719080"/>
            <a:ext cx="2690515" cy="5178266"/>
          </a:xfrm>
          <a:prstGeom prst="rect">
            <a:avLst/>
          </a:prstGeom>
        </p:spPr>
      </p:pic>
      <p:pic>
        <p:nvPicPr>
          <p:cNvPr id="12" name="Resim 13">
            <a:extLst>
              <a:ext uri="{FF2B5EF4-FFF2-40B4-BE49-F238E27FC236}">
                <a16:creationId xmlns:a16="http://schemas.microsoft.com/office/drawing/2014/main" id="{39323271-7CF7-394B-98C2-41FED890E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0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7222" y="1512117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Eğer ad soyad ile arama yapılmak istenirse </a:t>
            </a:r>
            <a:r>
              <a:rPr lang="tr-TR" sz="2400" b="1" dirty="0"/>
              <a:t>Kişi Ara </a:t>
            </a:r>
            <a:r>
              <a:rPr lang="tr-TR" sz="2400" dirty="0"/>
              <a:t>seçeneğine tıklanır. </a:t>
            </a:r>
            <a:r>
              <a:rPr lang="tr-TR" sz="2400" b="1" dirty="0"/>
              <a:t>Ad</a:t>
            </a:r>
            <a:r>
              <a:rPr lang="tr-TR" sz="2400" dirty="0"/>
              <a:t>, </a:t>
            </a:r>
            <a:r>
              <a:rPr lang="tr-TR" sz="2400" b="1" dirty="0"/>
              <a:t>Soyad</a:t>
            </a:r>
            <a:r>
              <a:rPr lang="tr-TR" sz="2400" dirty="0"/>
              <a:t> alanlarınında en az birine giriş yapılarak </a:t>
            </a:r>
            <a:r>
              <a:rPr lang="tr-TR" sz="2400" b="1" dirty="0"/>
              <a:t>Ara</a:t>
            </a:r>
            <a:r>
              <a:rPr lang="tr-TR" sz="2400" dirty="0"/>
              <a:t> butonuna tıklanır.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651B42-48DF-944C-B7E6-6C8C233AB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459" y="719080"/>
            <a:ext cx="2580162" cy="5308185"/>
          </a:xfrm>
          <a:prstGeom prst="rect">
            <a:avLst/>
          </a:prstGeom>
        </p:spPr>
      </p:pic>
      <p:pic>
        <p:nvPicPr>
          <p:cNvPr id="10" name="Resim 13">
            <a:extLst>
              <a:ext uri="{FF2B5EF4-FFF2-40B4-BE49-F238E27FC236}">
                <a16:creationId xmlns:a16="http://schemas.microsoft.com/office/drawing/2014/main" id="{8433567B-31DE-024F-979B-F1DB97FCC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83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415" y="1512117"/>
            <a:ext cx="43589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Listedeki bir kaydın üzerine tıklandığında kişiye ait detay bilgilerin yer aldığı ekran açılır.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DF4F0AD-63B0-5445-9003-8A03BDA5B9F2}"/>
              </a:ext>
            </a:extLst>
          </p:cNvPr>
          <p:cNvGrpSpPr/>
          <p:nvPr/>
        </p:nvGrpSpPr>
        <p:grpSpPr>
          <a:xfrm>
            <a:off x="1448036" y="695880"/>
            <a:ext cx="2620800" cy="5466239"/>
            <a:chOff x="1448036" y="695880"/>
            <a:chExt cx="2620800" cy="546623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77A7457-393C-814E-A783-3E81E3052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8036" y="695880"/>
              <a:ext cx="2620800" cy="5466239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BCE8E3D-FDC4-3640-A582-64F586491F05}"/>
                </a:ext>
              </a:extLst>
            </p:cNvPr>
            <p:cNvSpPr/>
            <p:nvPr/>
          </p:nvSpPr>
          <p:spPr>
            <a:xfrm>
              <a:off x="2413651" y="1853184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0FD290D-9C1B-904D-82E3-69BC53A814E2}"/>
                </a:ext>
              </a:extLst>
            </p:cNvPr>
            <p:cNvSpPr/>
            <p:nvPr/>
          </p:nvSpPr>
          <p:spPr>
            <a:xfrm>
              <a:off x="2279539" y="2304288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3CD0399-E751-794E-B7BB-C9AB7D1E4F80}"/>
                </a:ext>
              </a:extLst>
            </p:cNvPr>
            <p:cNvSpPr/>
            <p:nvPr/>
          </p:nvSpPr>
          <p:spPr>
            <a:xfrm>
              <a:off x="2418687" y="2890697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939CE0-CA6A-D840-8B5C-9BD438AD7728}"/>
                </a:ext>
              </a:extLst>
            </p:cNvPr>
            <p:cNvSpPr/>
            <p:nvPr/>
          </p:nvSpPr>
          <p:spPr>
            <a:xfrm>
              <a:off x="2279540" y="3437350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16" name="Resim 13">
            <a:extLst>
              <a:ext uri="{FF2B5EF4-FFF2-40B4-BE49-F238E27FC236}">
                <a16:creationId xmlns:a16="http://schemas.microsoft.com/office/drawing/2014/main" id="{A5DDD59D-85EA-9543-B7D2-9A8B7C05B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856DF00-69D1-2748-A725-B197E1F34091}"/>
              </a:ext>
            </a:extLst>
          </p:cNvPr>
          <p:cNvGrpSpPr/>
          <p:nvPr/>
        </p:nvGrpSpPr>
        <p:grpSpPr>
          <a:xfrm>
            <a:off x="4356701" y="707136"/>
            <a:ext cx="2595155" cy="5418932"/>
            <a:chOff x="1611611" y="707136"/>
            <a:chExt cx="2595155" cy="5418932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3BF1107-B799-D342-884A-71D45DBE1A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7489"/>
            <a:stretch/>
          </p:blipFill>
          <p:spPr>
            <a:xfrm>
              <a:off x="1611611" y="707136"/>
              <a:ext cx="2595155" cy="5241082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0E1A6661-B6F8-014A-9F4C-3166339A15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89776" b="1727"/>
            <a:stretch/>
          </p:blipFill>
          <p:spPr>
            <a:xfrm>
              <a:off x="1611611" y="5586364"/>
              <a:ext cx="2595155" cy="539704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04DA1AF-EBAC-A843-8F88-004CC0E7C803}"/>
                </a:ext>
              </a:extLst>
            </p:cNvPr>
            <p:cNvSpPr/>
            <p:nvPr/>
          </p:nvSpPr>
          <p:spPr>
            <a:xfrm>
              <a:off x="2377440" y="1962912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2A8298D-7041-0340-B502-ECD82FDAB056}"/>
                </a:ext>
              </a:extLst>
            </p:cNvPr>
            <p:cNvSpPr/>
            <p:nvPr/>
          </p:nvSpPr>
          <p:spPr>
            <a:xfrm>
              <a:off x="2758440" y="2288286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CCD29FD-3D0A-514F-81EC-4C50C62F7AC0}"/>
                </a:ext>
              </a:extLst>
            </p:cNvPr>
            <p:cNvSpPr/>
            <p:nvPr/>
          </p:nvSpPr>
          <p:spPr>
            <a:xfrm>
              <a:off x="2682240" y="2662936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72F9622-5CC6-334F-B47E-01639C5F9BD5}"/>
                </a:ext>
              </a:extLst>
            </p:cNvPr>
            <p:cNvSpPr/>
            <p:nvPr/>
          </p:nvSpPr>
          <p:spPr>
            <a:xfrm>
              <a:off x="2330450" y="2478786"/>
              <a:ext cx="145973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97DA72B-4C84-FB40-96B0-6A98291BC6F5}"/>
                </a:ext>
              </a:extLst>
            </p:cNvPr>
            <p:cNvSpPr/>
            <p:nvPr/>
          </p:nvSpPr>
          <p:spPr>
            <a:xfrm>
              <a:off x="2264170" y="5023248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25" name="Resim 13">
            <a:extLst>
              <a:ext uri="{FF2B5EF4-FFF2-40B4-BE49-F238E27FC236}">
                <a16:creationId xmlns:a16="http://schemas.microsoft.com/office/drawing/2014/main" id="{066746D1-7DE0-7B41-BA14-CFDB05819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197" y="601317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916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155</Words>
  <Application>Microsoft Macintosh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TAPAN</dc:creator>
  <cp:lastModifiedBy>Buket BAŞOL YİĞİT</cp:lastModifiedBy>
  <cp:revision>35</cp:revision>
  <dcterms:created xsi:type="dcterms:W3CDTF">2020-12-30T19:29:33Z</dcterms:created>
  <dcterms:modified xsi:type="dcterms:W3CDTF">2021-01-10T19:09:10Z</dcterms:modified>
</cp:coreProperties>
</file>